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1" r:id="rId7"/>
    <p:sldId id="262" r:id="rId8"/>
    <p:sldId id="275" r:id="rId9"/>
    <p:sldId id="269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3090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45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5124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544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5024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4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4237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825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50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1764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F271-3F2C-40D6-9966-E92B155C3E7B}" type="datetimeFigureOut">
              <a:rPr lang="es-ES" smtClean="0"/>
              <a:pPr/>
              <a:t>26/01/2020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9848-C685-4A27-AAF4-3B16A2C047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88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VIAJE CULTURAL FRANCIA 2020</a:t>
            </a:r>
            <a:endParaRPr lang="es-ES" dirty="0"/>
          </a:p>
        </p:txBody>
      </p:sp>
      <p:pic>
        <p:nvPicPr>
          <p:cNvPr id="2" name="Imagen 1" descr="methode_sundaytimes_prod_web_bin_0456827c-f225-11e7-ad6b-d6f772a113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99500" cy="488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21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29 de marzo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s-ES_tradnl" dirty="0" smtClean="0"/>
              <a:t>Salida de Biarritz: 10:00 h</a:t>
            </a:r>
          </a:p>
          <a:p>
            <a:pPr>
              <a:buFontTx/>
              <a:buChar char="•"/>
            </a:pPr>
            <a:r>
              <a:rPr lang="es-ES_tradnl" dirty="0" smtClean="0"/>
              <a:t>Parada en San Juan de Luz, visita de la ciudad y </a:t>
            </a:r>
            <a:r>
              <a:rPr lang="es-ES_tradnl" dirty="0" err="1" smtClean="0"/>
              <a:t>gymkana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>
              <a:buFontTx/>
              <a:buChar char="•"/>
            </a:pPr>
            <a:r>
              <a:rPr lang="es-ES_tradnl" dirty="0" smtClean="0"/>
              <a:t>Llegada a Ávila sobre las </a:t>
            </a:r>
            <a:r>
              <a:rPr lang="es-ES_tradnl" dirty="0"/>
              <a:t> </a:t>
            </a:r>
            <a:r>
              <a:rPr lang="es-ES_tradnl" dirty="0" smtClean="0"/>
              <a:t>19:00 h</a:t>
            </a:r>
          </a:p>
          <a:p>
            <a:pPr marL="0" indent="0">
              <a:buNone/>
            </a:pPr>
            <a:endParaRPr lang="es-ES_tradnl" dirty="0" smtClean="0"/>
          </a:p>
        </p:txBody>
      </p:sp>
      <p:pic>
        <p:nvPicPr>
          <p:cNvPr id="4" name="Imagen 3" descr="saint-jean-de-luz-25594-4_w6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166888" cy="1625166"/>
          </a:xfrm>
          <a:prstGeom prst="rect">
            <a:avLst/>
          </a:prstGeom>
        </p:spPr>
      </p:pic>
      <p:pic>
        <p:nvPicPr>
          <p:cNvPr id="5" name="Imagen 4" descr="vista-muralla-avil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61" y="4869160"/>
            <a:ext cx="2743814" cy="183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3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Carnet de </a:t>
            </a:r>
            <a:r>
              <a:rPr lang="es-ES" b="1" dirty="0" err="1" smtClean="0"/>
              <a:t>voyage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Vocabulario de apoyo durante el viaje</a:t>
            </a:r>
          </a:p>
          <a:p>
            <a:pPr algn="just"/>
            <a:r>
              <a:rPr lang="es-ES" sz="2400" dirty="0" smtClean="0"/>
              <a:t>Datos a rellenar durante las visitas</a:t>
            </a:r>
          </a:p>
          <a:p>
            <a:pPr algn="just"/>
            <a:r>
              <a:rPr lang="es-ES" sz="2400" dirty="0" smtClean="0"/>
              <a:t>Pruebas para realizar en cada ciudad</a:t>
            </a:r>
          </a:p>
          <a:p>
            <a:pPr algn="just"/>
            <a:r>
              <a:rPr lang="es-ES" sz="2400" dirty="0" smtClean="0"/>
              <a:t>Anécdotas a completar a lo largo de los 4 días</a:t>
            </a:r>
          </a:p>
          <a:p>
            <a:pPr algn="just"/>
            <a:r>
              <a:rPr lang="es-ES" sz="2400" dirty="0" smtClean="0"/>
              <a:t>Los números de teléfono de las profesoras.</a:t>
            </a:r>
            <a:endParaRPr lang="es-ES" sz="2400" dirty="0"/>
          </a:p>
        </p:txBody>
      </p:sp>
      <p:pic>
        <p:nvPicPr>
          <p:cNvPr id="4" name="Imagen 3" descr="comment-faire-carnet-voyage-jour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509">
            <a:off x="3671178" y="4237012"/>
            <a:ext cx="2289188" cy="231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729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5856" y="836712"/>
            <a:ext cx="540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4000" dirty="0" smtClean="0"/>
              <a:t>PRECIO</a:t>
            </a:r>
            <a:r>
              <a:rPr lang="es-ES_tradnl" sz="4000" dirty="0" smtClean="0">
                <a:solidFill>
                  <a:srgbClr val="FF0000"/>
                </a:solidFill>
              </a:rPr>
              <a:t>: 270€</a:t>
            </a:r>
          </a:p>
          <a:p>
            <a:pPr algn="just"/>
            <a:r>
              <a:rPr lang="es-ES_tradnl" sz="2800" dirty="0" smtClean="0">
                <a:solidFill>
                  <a:srgbClr val="000000"/>
                </a:solidFill>
              </a:rPr>
              <a:t>- </a:t>
            </a:r>
            <a:r>
              <a:rPr lang="es-ES_tradnl" sz="2800" dirty="0" smtClean="0"/>
              <a:t>Primer ingreso: 100 € - Noviembre</a:t>
            </a:r>
          </a:p>
          <a:p>
            <a:pPr algn="just"/>
            <a:r>
              <a:rPr lang="es-ES_tradnl" sz="2800" dirty="0" smtClean="0"/>
              <a:t>- Segundo ingreso: 170€ -</a:t>
            </a:r>
            <a:r>
              <a:rPr lang="es-ES_tradnl" sz="2400" dirty="0" smtClean="0"/>
              <a:t> Lunes 2 </a:t>
            </a:r>
            <a:r>
              <a:rPr lang="es-ES_tradnl" sz="2400" smtClean="0"/>
              <a:t>de marzo </a:t>
            </a:r>
            <a:endParaRPr lang="es-ES_tradnl" sz="2400" dirty="0"/>
          </a:p>
          <a:p>
            <a:pPr algn="just"/>
            <a:r>
              <a:rPr lang="es-ES_tradnl" sz="4000" dirty="0" smtClean="0"/>
              <a:t>INCLUYE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 smtClean="0"/>
              <a:t>Autobús Ávila-Biarritz-Bayona-Burdeos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 smtClean="0"/>
              <a:t>Albergue en régimen de pensión completa (salvo el día de la visita a Burdeos, que no incluye la comida)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 smtClean="0"/>
              <a:t>Entradas y visitas guiadas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 smtClean="0"/>
              <a:t>Seguro de viaje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 smtClean="0"/>
              <a:t>Tasas de estancia</a:t>
            </a:r>
          </a:p>
          <a:p>
            <a:pPr algn="just"/>
            <a:endParaRPr lang="es-ES" sz="2400" dirty="0"/>
          </a:p>
        </p:txBody>
      </p:sp>
      <p:pic>
        <p:nvPicPr>
          <p:cNvPr id="5" name="Imagen 4" descr="grand-bayon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2867932" cy="1728192"/>
          </a:xfrm>
          <a:prstGeom prst="rect">
            <a:avLst/>
          </a:prstGeom>
        </p:spPr>
      </p:pic>
      <p:pic>
        <p:nvPicPr>
          <p:cNvPr id="2" name="Imagen 1" descr="biarriz-estancias-aprender-franc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851286" cy="187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/>
          <a:lstStyle/>
          <a:p>
            <a:r>
              <a:rPr lang="es-ES_tradnl" dirty="0" smtClean="0"/>
              <a:t>PROFESORES ACOMPAÑANTES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464496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tx1"/>
                </a:solidFill>
              </a:rPr>
              <a:t>Eva García de Saint-</a:t>
            </a:r>
            <a:r>
              <a:rPr lang="es-ES_tradnl" sz="2800" b="1" dirty="0" err="1" smtClean="0">
                <a:solidFill>
                  <a:schemeClr val="tx1"/>
                </a:solidFill>
              </a:rPr>
              <a:t>Léger</a:t>
            </a:r>
            <a:endParaRPr lang="es-ES_tradnl" sz="2800" b="1" dirty="0" smtClean="0">
              <a:solidFill>
                <a:schemeClr val="tx1"/>
              </a:solidFill>
            </a:endParaRPr>
          </a:p>
          <a:p>
            <a:r>
              <a:rPr lang="es-ES_tradnl" sz="2800" b="1" dirty="0" err="1" smtClean="0">
                <a:solidFill>
                  <a:schemeClr val="tx1"/>
                </a:solidFill>
              </a:rPr>
              <a:t>Karinne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Pelletier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endParaRPr lang="es-ES_tradnl" sz="2800" b="1" dirty="0" smtClean="0">
              <a:solidFill>
                <a:schemeClr val="tx1"/>
              </a:solidFill>
            </a:endParaRPr>
          </a:p>
          <a:p>
            <a:r>
              <a:rPr lang="es-ES_tradnl" sz="2800" b="1" dirty="0" smtClean="0">
                <a:solidFill>
                  <a:schemeClr val="tx1"/>
                </a:solidFill>
              </a:rPr>
              <a:t>Gema Martín Herrero</a:t>
            </a:r>
            <a:endParaRPr lang="es-ES_tradnl" sz="2800" b="1" dirty="0" smtClean="0">
              <a:solidFill>
                <a:schemeClr val="tx1"/>
              </a:solidFill>
            </a:endParaRPr>
          </a:p>
          <a:p>
            <a:endParaRPr lang="es-ES_tradnl" sz="2800" dirty="0" smtClean="0"/>
          </a:p>
        </p:txBody>
      </p:sp>
      <p:pic>
        <p:nvPicPr>
          <p:cNvPr id="2052" name="Picture 4" descr="https://www.bing.com/sa/simg/loading_lg_w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bing.com/sa/simg/loading_lg_w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09950"/>
            <a:ext cx="381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g_mbigas_20180926-130020_imagenes_lv_terceros_primerabiarritz-kcyC-U4520429520031fF-992x558@LaVanguardia-We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3549319" cy="1989336"/>
          </a:xfrm>
          <a:prstGeom prst="rect">
            <a:avLst/>
          </a:prstGeom>
        </p:spPr>
      </p:pic>
      <p:pic>
        <p:nvPicPr>
          <p:cNvPr id="7" name="Imagen 6" descr="grand-bayonn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384376" cy="2039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21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864096"/>
          </a:xfrm>
        </p:spPr>
        <p:txBody>
          <a:bodyPr>
            <a:normAutofit/>
          </a:bodyPr>
          <a:lstStyle/>
          <a:p>
            <a:r>
              <a:rPr lang="es-ES_tradnl" dirty="0" smtClean="0"/>
              <a:t>Datos del viaje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6" cy="4896544"/>
          </a:xfrm>
        </p:spPr>
        <p:txBody>
          <a:bodyPr>
            <a:normAutofit/>
          </a:bodyPr>
          <a:lstStyle/>
          <a:p>
            <a:pPr algn="just"/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AUTOBUS: TOURSAN</a:t>
            </a:r>
          </a:p>
          <a:p>
            <a:pPr algn="just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_tradnl" dirty="0" smtClean="0"/>
          </a:p>
          <a:p>
            <a:pPr algn="just"/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AUBERGE DE JEUNESSE BIARRITZ, 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Chiquito de Cambo</a:t>
            </a:r>
          </a:p>
          <a:p>
            <a:pPr algn="just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64200 Biarritz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bus-304247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816313" cy="1584176"/>
          </a:xfrm>
          <a:prstGeom prst="rect">
            <a:avLst/>
          </a:prstGeom>
        </p:spPr>
      </p:pic>
      <p:pic>
        <p:nvPicPr>
          <p:cNvPr id="7" name="Imagen 6" descr="auberge-de-jeunesse-biarritz-2_jsdh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256562" cy="1958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1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VIAJE provisional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9512" y="1390650"/>
          <a:ext cx="8640961" cy="4918670"/>
        </p:xfrm>
        <a:graphic>
          <a:graphicData uri="http://schemas.openxmlformats.org/drawingml/2006/table">
            <a:tbl>
              <a:tblPr/>
              <a:tblGrid>
                <a:gridCol w="766412"/>
                <a:gridCol w="1397684"/>
                <a:gridCol w="703470"/>
                <a:gridCol w="1224904"/>
                <a:gridCol w="760859"/>
                <a:gridCol w="1513078"/>
                <a:gridCol w="703470"/>
                <a:gridCol w="1571084"/>
              </a:tblGrid>
              <a:tr h="634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  Jueves 26 marzo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(Viaje de ida)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Viernes 27 marzo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(Bayona)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Sábado 28 marzo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(Burdeos ??)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Domingo 29 marzo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(Viaje de vuelta)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7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Salida de Ávila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9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latin typeface="Calibri"/>
                          <a:ea typeface="Calibri"/>
                          <a:cs typeface="Times New Roman"/>
                        </a:rPr>
                        <a:t>Salida</a:t>
                      </a: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err="1">
                          <a:latin typeface="Calibri"/>
                          <a:ea typeface="Calibri"/>
                          <a:cs typeface="Times New Roman"/>
                        </a:rPr>
                        <a:t>hacia</a:t>
                      </a: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err="1">
                          <a:latin typeface="Calibri"/>
                          <a:ea typeface="Calibri"/>
                          <a:cs typeface="Times New Roman"/>
                        </a:rPr>
                        <a:t>Bayona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8 :30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Salida hacia Burdeos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10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Salida de Biarritz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15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Llegada a Biarritz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10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Visita al museo del chocolate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12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Visita guiada por la ciudad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11.00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Visita a Saint- Jean de Luz con los profesores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Comida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634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15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Registro en el albergue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12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Visita a la ciudad con los profesores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14 :00 h 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16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Comida 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(los alumnos la pagan)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13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latin typeface="Calibri"/>
                          <a:ea typeface="Calibri"/>
                          <a:cs typeface="Times New Roman"/>
                        </a:rPr>
                        <a:t>Salida</a:t>
                      </a: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err="1">
                          <a:latin typeface="Calibri"/>
                          <a:ea typeface="Calibri"/>
                          <a:cs typeface="Times New Roman"/>
                        </a:rPr>
                        <a:t>hacia</a:t>
                      </a: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 Ávila</a:t>
                      </a:r>
                      <a:endParaRPr lang="fr-F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</a:tr>
              <a:tr h="1057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16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Visita al aquarium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13 :30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Comida de pic-nic 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16 :15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Recorrido por el centro histórico en « petit train »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O subir a la torre Pey Berland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19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Llegada a Ávila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440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18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Paseo conjunto por Biarritz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15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Vuelta a Biarritz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17 :30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Vuelta a Biarritz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</a:tr>
              <a:tr h="661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19 :30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Cena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16 :30 h 19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Gymkhana por la ciudad y paseo conjunto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20 :00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Cena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220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i="1">
                          <a:latin typeface="Calibri"/>
                          <a:ea typeface="Calibri"/>
                          <a:cs typeface="Times New Roman"/>
                        </a:rPr>
                        <a:t>19 :30 h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Cena</a:t>
                      </a:r>
                      <a:endParaRPr lang="fr-F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16" marR="47016"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8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62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Jueves 26 de marzo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Salida del IES Vasco de la Zarza: 07:00 h.</a:t>
            </a:r>
          </a:p>
          <a:p>
            <a:pPr marL="0" indent="0">
              <a:buNone/>
            </a:pPr>
            <a:r>
              <a:rPr lang="es-ES_tradnl" dirty="0" smtClean="0"/>
              <a:t>Llegada a Biarritz: 15:00 h</a:t>
            </a:r>
          </a:p>
          <a:p>
            <a:pPr marL="0" indent="0">
              <a:buNone/>
            </a:pPr>
            <a:r>
              <a:rPr lang="es-ES_tradnl" dirty="0" smtClean="0"/>
              <a:t>Comeremos por el camino, un bocadillo que llevemos de casa</a:t>
            </a:r>
          </a:p>
        </p:txBody>
      </p:sp>
      <p:pic>
        <p:nvPicPr>
          <p:cNvPr id="1026" name="Picture 2" descr="Resultado de imagen de bocadi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8"/>
            <a:ext cx="1640159" cy="12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bocadi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1168"/>
            <a:ext cx="1617130" cy="10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bocad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19" y="5018277"/>
            <a:ext cx="1370109" cy="10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79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/>
          <a:lstStyle/>
          <a:p>
            <a:r>
              <a:rPr lang="es-ES_tradnl" b="1" dirty="0" smtClean="0"/>
              <a:t>26 marzo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344816" cy="4896544"/>
          </a:xfrm>
        </p:spPr>
        <p:txBody>
          <a:bodyPr/>
          <a:lstStyle/>
          <a:p>
            <a:pPr algn="l"/>
            <a:r>
              <a:rPr lang="es-ES_tradnl" b="1" dirty="0" smtClean="0">
                <a:solidFill>
                  <a:schemeClr val="tx1"/>
                </a:solidFill>
              </a:rPr>
              <a:t>Biarritz</a:t>
            </a:r>
          </a:p>
          <a:p>
            <a:pPr algn="l"/>
            <a:endParaRPr lang="es-ES_tradnl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•"/>
            </a:pPr>
            <a:r>
              <a:rPr lang="es-ES_tradnl" sz="2800" dirty="0" smtClean="0">
                <a:solidFill>
                  <a:schemeClr val="tx1"/>
                </a:solidFill>
              </a:rPr>
              <a:t>Visita del </a:t>
            </a:r>
            <a:r>
              <a:rPr lang="es-ES_tradnl" sz="2800" dirty="0" err="1" smtClean="0">
                <a:solidFill>
                  <a:schemeClr val="tx1"/>
                </a:solidFill>
              </a:rPr>
              <a:t>Aquarium</a:t>
            </a:r>
            <a:endParaRPr lang="es-ES_tradnl" sz="2800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•"/>
            </a:pPr>
            <a:endParaRPr lang="es-ES_tradnl" sz="2800" dirty="0">
              <a:solidFill>
                <a:schemeClr val="tx1"/>
              </a:solidFill>
            </a:endParaRPr>
          </a:p>
          <a:p>
            <a:pPr algn="l"/>
            <a:endParaRPr lang="es-ES_tradnl" sz="2800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•"/>
            </a:pPr>
            <a:r>
              <a:rPr lang="es-ES_tradnl" sz="2800" dirty="0" smtClean="0">
                <a:solidFill>
                  <a:schemeClr val="tx1"/>
                </a:solidFill>
              </a:rPr>
              <a:t>Paseo conjunto por la ciudad</a:t>
            </a:r>
            <a:endParaRPr lang="es-ES_tradnl" sz="2800" dirty="0">
              <a:solidFill>
                <a:schemeClr val="tx1"/>
              </a:solidFill>
            </a:endParaRPr>
          </a:p>
        </p:txBody>
      </p:sp>
      <p:pic>
        <p:nvPicPr>
          <p:cNvPr id="4" name="Imagen 3" descr="aquarium-de-biarritz-pour-une-semaine-au-pays-basq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203848" cy="2136942"/>
          </a:xfrm>
          <a:prstGeom prst="rect">
            <a:avLst/>
          </a:prstGeom>
        </p:spPr>
      </p:pic>
      <p:pic>
        <p:nvPicPr>
          <p:cNvPr id="5" name="Imagen 4" descr="le-centre-ville-de-biarritz-sud-ouest-le-17-juillet-2009_5909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3631952" cy="2031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6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Viernes 27 de marzo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5256584"/>
          </a:xfrm>
        </p:spPr>
        <p:txBody>
          <a:bodyPr>
            <a:normAutofit/>
          </a:bodyPr>
          <a:lstStyle/>
          <a:p>
            <a:pPr algn="l"/>
            <a:r>
              <a:rPr lang="es-ES_tradnl" dirty="0" smtClean="0">
                <a:solidFill>
                  <a:schemeClr val="tx1"/>
                </a:solidFill>
              </a:rPr>
              <a:t>	</a:t>
            </a:r>
            <a:r>
              <a:rPr lang="es-ES_tradnl" sz="4000" b="1" dirty="0" smtClean="0">
                <a:solidFill>
                  <a:schemeClr val="tx1"/>
                </a:solidFill>
              </a:rPr>
              <a:t>BAYONA</a:t>
            </a:r>
          </a:p>
          <a:p>
            <a:pPr marL="457200" indent="-457200" algn="l">
              <a:buFontTx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Museo del chocolate</a:t>
            </a:r>
          </a:p>
          <a:p>
            <a:pPr algn="l"/>
            <a:endParaRPr lang="es-ES_tradnl" dirty="0">
              <a:solidFill>
                <a:schemeClr val="tx1"/>
              </a:solidFill>
            </a:endParaRPr>
          </a:p>
          <a:p>
            <a:pPr algn="l"/>
            <a:endParaRPr lang="es-ES_trad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Visita cultural por la ciudad</a:t>
            </a:r>
          </a:p>
          <a:p>
            <a:pPr algn="l"/>
            <a:endParaRPr lang="es-ES_tradnl" dirty="0">
              <a:solidFill>
                <a:schemeClr val="tx1"/>
              </a:solidFill>
            </a:endParaRPr>
          </a:p>
          <a:p>
            <a:pPr algn="l"/>
            <a:endParaRPr lang="es-ES_trad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Comida de </a:t>
            </a:r>
            <a:r>
              <a:rPr lang="es-ES_tradnl" dirty="0" err="1" smtClean="0">
                <a:solidFill>
                  <a:schemeClr val="tx1"/>
                </a:solidFill>
              </a:rPr>
              <a:t>pic-nic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l"/>
            <a:endParaRPr lang="es-ES_tradnl" dirty="0" smtClean="0">
              <a:solidFill>
                <a:schemeClr val="tx1"/>
              </a:solidFill>
            </a:endParaRPr>
          </a:p>
        </p:txBody>
      </p:sp>
      <p:pic>
        <p:nvPicPr>
          <p:cNvPr id="4" name="Imagen 3" descr="bayonne-chocola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024336" cy="1822440"/>
          </a:xfrm>
          <a:prstGeom prst="rect">
            <a:avLst/>
          </a:prstGeom>
        </p:spPr>
      </p:pic>
      <p:pic>
        <p:nvPicPr>
          <p:cNvPr id="5" name="Imagen 4" descr="bay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3240360" cy="2169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0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27 marzo</a:t>
            </a:r>
            <a:br>
              <a:rPr lang="es-ES_tradnl" b="1" dirty="0" smtClean="0"/>
            </a:br>
            <a:r>
              <a:rPr lang="es-ES_tradnl" b="1" dirty="0" smtClean="0"/>
              <a:t>.</a:t>
            </a:r>
            <a:r>
              <a:rPr lang="es-ES" dirty="0" smtClean="0"/>
              <a:t>Vuelta a Biarritz sobre las 15h</a:t>
            </a:r>
            <a:br>
              <a:rPr lang="es-ES" dirty="0" smtClean="0"/>
            </a:br>
            <a:r>
              <a:rPr lang="es-ES" dirty="0" smtClean="0"/>
              <a:t>.Visita a la Cité de l’Océan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3016"/>
            <a:ext cx="4248472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6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Sábado 28 de marzo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11051"/>
            <a:ext cx="80904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	</a:t>
            </a:r>
            <a:r>
              <a:rPr lang="es-ES_tradnl" sz="4000" b="1" dirty="0" smtClean="0"/>
              <a:t>BURDEOS</a:t>
            </a:r>
          </a:p>
          <a:p>
            <a:pPr>
              <a:buFontTx/>
              <a:buChar char="•"/>
            </a:pPr>
            <a:r>
              <a:rPr lang="es-ES_tradnl" dirty="0" smtClean="0"/>
              <a:t>Visita guiada por la ciudad</a:t>
            </a:r>
          </a:p>
          <a:p>
            <a:pPr>
              <a:buFontTx/>
              <a:buChar char="•"/>
            </a:pPr>
            <a:r>
              <a:rPr lang="es-ES_tradnl" dirty="0" smtClean="0"/>
              <a:t>Recorrido por el centro histórico en “</a:t>
            </a:r>
            <a:r>
              <a:rPr lang="es-ES_tradnl" dirty="0" err="1" smtClean="0"/>
              <a:t>petit</a:t>
            </a:r>
            <a:r>
              <a:rPr lang="es-ES_tradnl" dirty="0" smtClean="0"/>
              <a:t> </a:t>
            </a:r>
            <a:r>
              <a:rPr lang="es-ES_tradnl" dirty="0" err="1" smtClean="0"/>
              <a:t>train</a:t>
            </a:r>
            <a:r>
              <a:rPr lang="es-ES_tradnl" dirty="0" smtClean="0"/>
              <a:t>” o subida a la torre de la Catedral</a:t>
            </a:r>
          </a:p>
          <a:p>
            <a:pPr marL="0" indent="0">
              <a:buNone/>
            </a:pPr>
            <a:endParaRPr lang="es-ES_tradnl" dirty="0" smtClean="0"/>
          </a:p>
          <a:p>
            <a:pPr>
              <a:buFontTx/>
              <a:buChar char="•"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>
              <a:buFontTx/>
              <a:buChar char="•"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/>
              <a:t>	</a:t>
            </a:r>
            <a:endParaRPr lang="es-ES" dirty="0"/>
          </a:p>
        </p:txBody>
      </p:sp>
      <p:pic>
        <p:nvPicPr>
          <p:cNvPr id="5" name="Imagen 4" descr="bordeaux-cruise-tips-h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9120"/>
            <a:ext cx="2916324" cy="1944216"/>
          </a:xfrm>
          <a:prstGeom prst="rect">
            <a:avLst/>
          </a:prstGeom>
        </p:spPr>
      </p:pic>
      <p:pic>
        <p:nvPicPr>
          <p:cNvPr id="7" name="Imagen 6" descr="6I9A98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8" y="4079270"/>
            <a:ext cx="2376264" cy="1584671"/>
          </a:xfrm>
          <a:prstGeom prst="rect">
            <a:avLst/>
          </a:prstGeom>
        </p:spPr>
      </p:pic>
      <p:pic>
        <p:nvPicPr>
          <p:cNvPr id="8" name="Imagen 7" descr="0-Petit-Train-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96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6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348</Words>
  <Application>Microsoft Office PowerPoint</Application>
  <PresentationFormat>Presentación en pantalla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VIAJE CULTURAL FRANCIA 2020</vt:lpstr>
      <vt:lpstr>PROFESORES ACOMPAÑANTES</vt:lpstr>
      <vt:lpstr>Datos del viaje</vt:lpstr>
      <vt:lpstr>PLAN DE VIAJE provisional</vt:lpstr>
      <vt:lpstr>Jueves 26 de marzo</vt:lpstr>
      <vt:lpstr>26 marzo</vt:lpstr>
      <vt:lpstr>Viernes 27 de marzo</vt:lpstr>
      <vt:lpstr>  27 marzo .Vuelta a Biarritz sobre las 15h .Visita a la Cité de l’Océan </vt:lpstr>
      <vt:lpstr>Sábado 28 de marzo</vt:lpstr>
      <vt:lpstr>Domingo 29 de marzo</vt:lpstr>
      <vt:lpstr>Carnet de voyage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GRECIA 2017</dc:title>
  <dc:creator>IVZ</dc:creator>
  <cp:lastModifiedBy>Jorge Palacios</cp:lastModifiedBy>
  <cp:revision>98</cp:revision>
  <dcterms:created xsi:type="dcterms:W3CDTF">2017-01-31T09:35:42Z</dcterms:created>
  <dcterms:modified xsi:type="dcterms:W3CDTF">2020-01-26T20:33:28Z</dcterms:modified>
</cp:coreProperties>
</file>